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71" r:id="rId5"/>
  </p:sldMasterIdLst>
  <p:notesMasterIdLst>
    <p:notesMasterId r:id="rId23"/>
  </p:notesMasterIdLst>
  <p:sldIdLst>
    <p:sldId id="257" r:id="rId6"/>
    <p:sldId id="258" r:id="rId7"/>
    <p:sldId id="259" r:id="rId8"/>
    <p:sldId id="260" r:id="rId9"/>
    <p:sldId id="261" r:id="rId10"/>
    <p:sldId id="263" r:id="rId11"/>
    <p:sldId id="265" r:id="rId12"/>
    <p:sldId id="267" r:id="rId13"/>
    <p:sldId id="269" r:id="rId14"/>
    <p:sldId id="271" r:id="rId15"/>
    <p:sldId id="272" r:id="rId16"/>
    <p:sldId id="275" r:id="rId17"/>
    <p:sldId id="276" r:id="rId18"/>
    <p:sldId id="274" r:id="rId19"/>
    <p:sldId id="278" r:id="rId20"/>
    <p:sldId id="277" r:id="rId21"/>
    <p:sldId id="27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AD255-8E76-4A9C-A765-63BD46CD02A9}" v="324" dt="2020-09-29T09:46:27.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34DAD255-8E76-4A9C-A765-63BD46CD02A9}"/>
    <pc:docChg chg="undo custSel addSld delSld modSld">
      <pc:chgData name="Pascalle Cup" userId="acdf420d-3d1b-463e-9173-44ff0cd1b36a" providerId="ADAL" clId="{34DAD255-8E76-4A9C-A765-63BD46CD02A9}" dt="2020-09-29T09:46:34.623" v="1848" actId="14100"/>
      <pc:docMkLst>
        <pc:docMk/>
      </pc:docMkLst>
      <pc:sldChg chg="addSp modSp mod">
        <pc:chgData name="Pascalle Cup" userId="acdf420d-3d1b-463e-9173-44ff0cd1b36a" providerId="ADAL" clId="{34DAD255-8E76-4A9C-A765-63BD46CD02A9}" dt="2020-09-29T07:46:25.950" v="159" actId="1076"/>
        <pc:sldMkLst>
          <pc:docMk/>
          <pc:sldMk cId="3244352761" sldId="271"/>
        </pc:sldMkLst>
        <pc:graphicFrameChg chg="add mod modGraphic">
          <ac:chgData name="Pascalle Cup" userId="acdf420d-3d1b-463e-9173-44ff0cd1b36a" providerId="ADAL" clId="{34DAD255-8E76-4A9C-A765-63BD46CD02A9}" dt="2020-09-29T07:46:25.950" v="159" actId="1076"/>
          <ac:graphicFrameMkLst>
            <pc:docMk/>
            <pc:sldMk cId="3244352761" sldId="271"/>
            <ac:graphicFrameMk id="6" creationId="{ABA359F1-4547-4B19-802A-D2E1B525ED40}"/>
          </ac:graphicFrameMkLst>
        </pc:graphicFrameChg>
      </pc:sldChg>
      <pc:sldChg chg="addSp delSp modSp add del mod">
        <pc:chgData name="Pascalle Cup" userId="acdf420d-3d1b-463e-9173-44ff0cd1b36a" providerId="ADAL" clId="{34DAD255-8E76-4A9C-A765-63BD46CD02A9}" dt="2020-09-29T07:52:18.382" v="735" actId="14100"/>
        <pc:sldMkLst>
          <pc:docMk/>
          <pc:sldMk cId="1094093994" sldId="272"/>
        </pc:sldMkLst>
        <pc:spChg chg="add del mod">
          <ac:chgData name="Pascalle Cup" userId="acdf420d-3d1b-463e-9173-44ff0cd1b36a" providerId="ADAL" clId="{34DAD255-8E76-4A9C-A765-63BD46CD02A9}" dt="2020-09-29T07:49:58.674" v="729" actId="20577"/>
          <ac:spMkLst>
            <pc:docMk/>
            <pc:sldMk cId="1094093994" sldId="272"/>
            <ac:spMk id="2" creationId="{672147EA-0DF0-4DF7-BA03-7F6CDF3D8651}"/>
          </ac:spMkLst>
        </pc:spChg>
        <pc:spChg chg="del">
          <ac:chgData name="Pascalle Cup" userId="acdf420d-3d1b-463e-9173-44ff0cd1b36a" providerId="ADAL" clId="{34DAD255-8E76-4A9C-A765-63BD46CD02A9}" dt="2020-09-29T07:46:40.082" v="161" actId="478"/>
          <ac:spMkLst>
            <pc:docMk/>
            <pc:sldMk cId="1094093994" sldId="272"/>
            <ac:spMk id="3" creationId="{2FA06823-54C0-4C7B-A5D4-5FDB6EF1B800}"/>
          </ac:spMkLst>
        </pc:spChg>
        <pc:spChg chg="add del mod">
          <ac:chgData name="Pascalle Cup" userId="acdf420d-3d1b-463e-9173-44ff0cd1b36a" providerId="ADAL" clId="{34DAD255-8E76-4A9C-A765-63BD46CD02A9}" dt="2020-09-29T07:47:25.738" v="221" actId="478"/>
          <ac:spMkLst>
            <pc:docMk/>
            <pc:sldMk cId="1094093994" sldId="272"/>
            <ac:spMk id="5" creationId="{EEBBC6B0-27C7-46CA-8EED-4D6CE3B3B862}"/>
          </ac:spMkLst>
        </pc:spChg>
        <pc:spChg chg="add del mod">
          <ac:chgData name="Pascalle Cup" userId="acdf420d-3d1b-463e-9173-44ff0cd1b36a" providerId="ADAL" clId="{34DAD255-8E76-4A9C-A765-63BD46CD02A9}" dt="2020-09-29T07:47:27.898" v="222" actId="478"/>
          <ac:spMkLst>
            <pc:docMk/>
            <pc:sldMk cId="1094093994" sldId="272"/>
            <ac:spMk id="7" creationId="{8BEC4CB8-D47C-41C5-99AD-02EDDA4F7B17}"/>
          </ac:spMkLst>
        </pc:spChg>
        <pc:spChg chg="add del mod">
          <ac:chgData name="Pascalle Cup" userId="acdf420d-3d1b-463e-9173-44ff0cd1b36a" providerId="ADAL" clId="{34DAD255-8E76-4A9C-A765-63BD46CD02A9}" dt="2020-09-29T07:47:23.671" v="220" actId="478"/>
          <ac:spMkLst>
            <pc:docMk/>
            <pc:sldMk cId="1094093994" sldId="272"/>
            <ac:spMk id="9" creationId="{7DF40491-F58C-4892-A718-687C5DF42B29}"/>
          </ac:spMkLst>
        </pc:spChg>
        <pc:spChg chg="add mod">
          <ac:chgData name="Pascalle Cup" userId="acdf420d-3d1b-463e-9173-44ff0cd1b36a" providerId="ADAL" clId="{34DAD255-8E76-4A9C-A765-63BD46CD02A9}" dt="2020-09-29T07:50:07.499" v="732" actId="1076"/>
          <ac:spMkLst>
            <pc:docMk/>
            <pc:sldMk cId="1094093994" sldId="272"/>
            <ac:spMk id="10" creationId="{94CAA326-0971-42B1-B3FF-22903876F4FF}"/>
          </ac:spMkLst>
        </pc:spChg>
        <pc:picChg chg="add mod">
          <ac:chgData name="Pascalle Cup" userId="acdf420d-3d1b-463e-9173-44ff0cd1b36a" providerId="ADAL" clId="{34DAD255-8E76-4A9C-A765-63BD46CD02A9}" dt="2020-09-29T07:52:18.382" v="735" actId="14100"/>
          <ac:picMkLst>
            <pc:docMk/>
            <pc:sldMk cId="1094093994" sldId="272"/>
            <ac:picMk id="1026" creationId="{ABDBB784-D061-47D9-88DD-A30CA331ADA9}"/>
          </ac:picMkLst>
        </pc:picChg>
        <pc:picChg chg="del">
          <ac:chgData name="Pascalle Cup" userId="acdf420d-3d1b-463e-9173-44ff0cd1b36a" providerId="ADAL" clId="{34DAD255-8E76-4A9C-A765-63BD46CD02A9}" dt="2020-09-29T07:46:42.017" v="162" actId="478"/>
          <ac:picMkLst>
            <pc:docMk/>
            <pc:sldMk cId="1094093994" sldId="272"/>
            <ac:picMk id="6146" creationId="{42E62B59-3ECB-4036-A770-792EEAABE5C8}"/>
          </ac:picMkLst>
        </pc:picChg>
      </pc:sldChg>
      <pc:sldChg chg="addSp delSp modSp add mod">
        <pc:chgData name="Pascalle Cup" userId="acdf420d-3d1b-463e-9173-44ff0cd1b36a" providerId="ADAL" clId="{34DAD255-8E76-4A9C-A765-63BD46CD02A9}" dt="2020-09-29T09:46:34.623" v="1848" actId="14100"/>
        <pc:sldMkLst>
          <pc:docMk/>
          <pc:sldMk cId="2406545492" sldId="273"/>
        </pc:sldMkLst>
        <pc:spChg chg="mod">
          <ac:chgData name="Pascalle Cup" userId="acdf420d-3d1b-463e-9173-44ff0cd1b36a" providerId="ADAL" clId="{34DAD255-8E76-4A9C-A765-63BD46CD02A9}" dt="2020-09-29T09:46:34.623" v="1848" actId="14100"/>
          <ac:spMkLst>
            <pc:docMk/>
            <pc:sldMk cId="2406545492" sldId="273"/>
            <ac:spMk id="2" creationId="{672147EA-0DF0-4DF7-BA03-7F6CDF3D8651}"/>
          </ac:spMkLst>
        </pc:spChg>
        <pc:spChg chg="del mod">
          <ac:chgData name="Pascalle Cup" userId="acdf420d-3d1b-463e-9173-44ff0cd1b36a" providerId="ADAL" clId="{34DAD255-8E76-4A9C-A765-63BD46CD02A9}" dt="2020-09-29T09:45:06.165" v="1812" actId="478"/>
          <ac:spMkLst>
            <pc:docMk/>
            <pc:sldMk cId="2406545492" sldId="273"/>
            <ac:spMk id="3" creationId="{2FA06823-54C0-4C7B-A5D4-5FDB6EF1B800}"/>
          </ac:spMkLst>
        </pc:spChg>
        <pc:spChg chg="add del mod">
          <ac:chgData name="Pascalle Cup" userId="acdf420d-3d1b-463e-9173-44ff0cd1b36a" providerId="ADAL" clId="{34DAD255-8E76-4A9C-A765-63BD46CD02A9}" dt="2020-09-29T09:45:58.379" v="1819" actId="478"/>
          <ac:spMkLst>
            <pc:docMk/>
            <pc:sldMk cId="2406545492" sldId="273"/>
            <ac:spMk id="5" creationId="{53D6CDF1-95ED-486C-B1F0-7EEE9FBE897F}"/>
          </ac:spMkLst>
        </pc:spChg>
        <pc:picChg chg="add mod">
          <ac:chgData name="Pascalle Cup" userId="acdf420d-3d1b-463e-9173-44ff0cd1b36a" providerId="ADAL" clId="{34DAD255-8E76-4A9C-A765-63BD46CD02A9}" dt="2020-09-29T09:46:27.252" v="1846" actId="1076"/>
          <ac:picMkLst>
            <pc:docMk/>
            <pc:sldMk cId="2406545492" sldId="273"/>
            <ac:picMk id="4098" creationId="{2A278291-CB6D-4510-B3C0-A228261F0B1C}"/>
          </ac:picMkLst>
        </pc:picChg>
        <pc:picChg chg="del mod">
          <ac:chgData name="Pascalle Cup" userId="acdf420d-3d1b-463e-9173-44ff0cd1b36a" providerId="ADAL" clId="{34DAD255-8E76-4A9C-A765-63BD46CD02A9}" dt="2020-09-29T09:45:20.629" v="1816" actId="478"/>
          <ac:picMkLst>
            <pc:docMk/>
            <pc:sldMk cId="2406545492" sldId="273"/>
            <ac:picMk id="6146" creationId="{42E62B59-3ECB-4036-A770-792EEAABE5C8}"/>
          </ac:picMkLst>
        </pc:picChg>
      </pc:sldChg>
      <pc:sldChg chg="addSp delSp modSp add mod">
        <pc:chgData name="Pascalle Cup" userId="acdf420d-3d1b-463e-9173-44ff0cd1b36a" providerId="ADAL" clId="{34DAD255-8E76-4A9C-A765-63BD46CD02A9}" dt="2020-09-29T09:33:49.999" v="1183" actId="20577"/>
        <pc:sldMkLst>
          <pc:docMk/>
          <pc:sldMk cId="2612900572" sldId="274"/>
        </pc:sldMkLst>
        <pc:spChg chg="mod">
          <ac:chgData name="Pascalle Cup" userId="acdf420d-3d1b-463e-9173-44ff0cd1b36a" providerId="ADAL" clId="{34DAD255-8E76-4A9C-A765-63BD46CD02A9}" dt="2020-09-29T07:55:19.721" v="819" actId="20577"/>
          <ac:spMkLst>
            <pc:docMk/>
            <pc:sldMk cId="2612900572" sldId="274"/>
            <ac:spMk id="2" creationId="{672147EA-0DF0-4DF7-BA03-7F6CDF3D8651}"/>
          </ac:spMkLst>
        </pc:spChg>
        <pc:spChg chg="add del mod">
          <ac:chgData name="Pascalle Cup" userId="acdf420d-3d1b-463e-9173-44ff0cd1b36a" providerId="ADAL" clId="{34DAD255-8E76-4A9C-A765-63BD46CD02A9}" dt="2020-09-29T09:33:49.999" v="1183" actId="20577"/>
          <ac:spMkLst>
            <pc:docMk/>
            <pc:sldMk cId="2612900572" sldId="274"/>
            <ac:spMk id="3" creationId="{F69F3F0F-CA63-4C4C-9B03-D47B86F8612B}"/>
          </ac:spMkLst>
        </pc:spChg>
        <pc:spChg chg="del">
          <ac:chgData name="Pascalle Cup" userId="acdf420d-3d1b-463e-9173-44ff0cd1b36a" providerId="ADAL" clId="{34DAD255-8E76-4A9C-A765-63BD46CD02A9}" dt="2020-09-29T07:55:22.624" v="820" actId="478"/>
          <ac:spMkLst>
            <pc:docMk/>
            <pc:sldMk cId="2612900572" sldId="274"/>
            <ac:spMk id="5" creationId="{EEBBC6B0-27C7-46CA-8EED-4D6CE3B3B862}"/>
          </ac:spMkLst>
        </pc:spChg>
        <pc:spChg chg="del">
          <ac:chgData name="Pascalle Cup" userId="acdf420d-3d1b-463e-9173-44ff0cd1b36a" providerId="ADAL" clId="{34DAD255-8E76-4A9C-A765-63BD46CD02A9}" dt="2020-09-29T07:55:24.616" v="821" actId="478"/>
          <ac:spMkLst>
            <pc:docMk/>
            <pc:sldMk cId="2612900572" sldId="274"/>
            <ac:spMk id="7" creationId="{8BEC4CB8-D47C-41C5-99AD-02EDDA4F7B17}"/>
          </ac:spMkLst>
        </pc:spChg>
      </pc:sldChg>
      <pc:sldChg chg="addSp delSp modSp add mod">
        <pc:chgData name="Pascalle Cup" userId="acdf420d-3d1b-463e-9173-44ff0cd1b36a" providerId="ADAL" clId="{34DAD255-8E76-4A9C-A765-63BD46CD02A9}" dt="2020-09-29T08:02:48.095" v="1172" actId="478"/>
        <pc:sldMkLst>
          <pc:docMk/>
          <pc:sldMk cId="1241919073" sldId="275"/>
        </pc:sldMkLst>
        <pc:spChg chg="mod">
          <ac:chgData name="Pascalle Cup" userId="acdf420d-3d1b-463e-9173-44ff0cd1b36a" providerId="ADAL" clId="{34DAD255-8E76-4A9C-A765-63BD46CD02A9}" dt="2020-09-29T08:02:44.179" v="1170" actId="1076"/>
          <ac:spMkLst>
            <pc:docMk/>
            <pc:sldMk cId="1241919073" sldId="275"/>
            <ac:spMk id="2" creationId="{672147EA-0DF0-4DF7-BA03-7F6CDF3D8651}"/>
          </ac:spMkLst>
        </pc:spChg>
        <pc:spChg chg="add del mod">
          <ac:chgData name="Pascalle Cup" userId="acdf420d-3d1b-463e-9173-44ff0cd1b36a" providerId="ADAL" clId="{34DAD255-8E76-4A9C-A765-63BD46CD02A9}" dt="2020-09-29T08:02:48.095" v="1172" actId="478"/>
          <ac:spMkLst>
            <pc:docMk/>
            <pc:sldMk cId="1241919073" sldId="275"/>
            <ac:spMk id="3" creationId="{E9BA3A04-904E-4F09-BBF8-4E462ACDDCEA}"/>
          </ac:spMkLst>
        </pc:spChg>
        <pc:spChg chg="add del mod">
          <ac:chgData name="Pascalle Cup" userId="acdf420d-3d1b-463e-9173-44ff0cd1b36a" providerId="ADAL" clId="{34DAD255-8E76-4A9C-A765-63BD46CD02A9}" dt="2020-09-29T08:02:00.705" v="1153" actId="21"/>
          <ac:spMkLst>
            <pc:docMk/>
            <pc:sldMk cId="1241919073" sldId="275"/>
            <ac:spMk id="4" creationId="{6E36692B-12D2-4238-A55B-A95FBA8570D9}"/>
          </ac:spMkLst>
        </pc:spChg>
        <pc:spChg chg="del">
          <ac:chgData name="Pascalle Cup" userId="acdf420d-3d1b-463e-9173-44ff0cd1b36a" providerId="ADAL" clId="{34DAD255-8E76-4A9C-A765-63BD46CD02A9}" dt="2020-09-29T07:52:24.716" v="736" actId="478"/>
          <ac:spMkLst>
            <pc:docMk/>
            <pc:sldMk cId="1241919073" sldId="275"/>
            <ac:spMk id="5" creationId="{EEBBC6B0-27C7-46CA-8EED-4D6CE3B3B862}"/>
          </ac:spMkLst>
        </pc:spChg>
        <pc:spChg chg="del">
          <ac:chgData name="Pascalle Cup" userId="acdf420d-3d1b-463e-9173-44ff0cd1b36a" providerId="ADAL" clId="{34DAD255-8E76-4A9C-A765-63BD46CD02A9}" dt="2020-09-29T07:52:26.091" v="737" actId="478"/>
          <ac:spMkLst>
            <pc:docMk/>
            <pc:sldMk cId="1241919073" sldId="275"/>
            <ac:spMk id="7" creationId="{8BEC4CB8-D47C-41C5-99AD-02EDDA4F7B17}"/>
          </ac:spMkLst>
        </pc:spChg>
        <pc:picChg chg="add mod">
          <ac:chgData name="Pascalle Cup" userId="acdf420d-3d1b-463e-9173-44ff0cd1b36a" providerId="ADAL" clId="{34DAD255-8E76-4A9C-A765-63BD46CD02A9}" dt="2020-09-29T08:02:46.485" v="1171" actId="1076"/>
          <ac:picMkLst>
            <pc:docMk/>
            <pc:sldMk cId="1241919073" sldId="275"/>
            <ac:picMk id="2050" creationId="{26AEF3FF-8B88-457A-9C14-99DAA3AE8510}"/>
          </ac:picMkLst>
        </pc:picChg>
      </pc:sldChg>
      <pc:sldChg chg="addSp delSp modSp new mod">
        <pc:chgData name="Pascalle Cup" userId="acdf420d-3d1b-463e-9173-44ff0cd1b36a" providerId="ADAL" clId="{34DAD255-8E76-4A9C-A765-63BD46CD02A9}" dt="2020-09-29T09:39:39.222" v="1599" actId="1076"/>
        <pc:sldMkLst>
          <pc:docMk/>
          <pc:sldMk cId="1324613390" sldId="276"/>
        </pc:sldMkLst>
        <pc:spChg chg="del">
          <ac:chgData name="Pascalle Cup" userId="acdf420d-3d1b-463e-9173-44ff0cd1b36a" providerId="ADAL" clId="{34DAD255-8E76-4A9C-A765-63BD46CD02A9}" dt="2020-09-29T08:02:12.776" v="1157" actId="478"/>
          <ac:spMkLst>
            <pc:docMk/>
            <pc:sldMk cId="1324613390" sldId="276"/>
            <ac:spMk id="2" creationId="{D18EE53F-C207-46F4-ABB1-CEF91A84DFF4}"/>
          </ac:spMkLst>
        </pc:spChg>
        <pc:spChg chg="del">
          <ac:chgData name="Pascalle Cup" userId="acdf420d-3d1b-463e-9173-44ff0cd1b36a" providerId="ADAL" clId="{34DAD255-8E76-4A9C-A765-63BD46CD02A9}" dt="2020-09-29T08:02:11.146" v="1156" actId="478"/>
          <ac:spMkLst>
            <pc:docMk/>
            <pc:sldMk cId="1324613390" sldId="276"/>
            <ac:spMk id="3" creationId="{E676A388-07B0-48C4-A642-6167578CF7C6}"/>
          </ac:spMkLst>
        </pc:spChg>
        <pc:spChg chg="add mod">
          <ac:chgData name="Pascalle Cup" userId="acdf420d-3d1b-463e-9173-44ff0cd1b36a" providerId="ADAL" clId="{34DAD255-8E76-4A9C-A765-63BD46CD02A9}" dt="2020-09-29T09:34:41.643" v="1217" actId="1076"/>
          <ac:spMkLst>
            <pc:docMk/>
            <pc:sldMk cId="1324613390" sldId="276"/>
            <ac:spMk id="5" creationId="{3649C166-B1CC-47CD-9443-037DDCC22797}"/>
          </ac:spMkLst>
        </pc:spChg>
        <pc:picChg chg="add mod">
          <ac:chgData name="Pascalle Cup" userId="acdf420d-3d1b-463e-9173-44ff0cd1b36a" providerId="ADAL" clId="{34DAD255-8E76-4A9C-A765-63BD46CD02A9}" dt="2020-09-29T09:39:39.222" v="1599" actId="1076"/>
          <ac:picMkLst>
            <pc:docMk/>
            <pc:sldMk cId="1324613390" sldId="276"/>
            <ac:picMk id="3074" creationId="{363DDCDF-486C-4015-9D29-141550DB50D5}"/>
          </ac:picMkLst>
        </pc:picChg>
        <pc:picChg chg="add mod">
          <ac:chgData name="Pascalle Cup" userId="acdf420d-3d1b-463e-9173-44ff0cd1b36a" providerId="ADAL" clId="{34DAD255-8E76-4A9C-A765-63BD46CD02A9}" dt="2020-09-29T09:39:37.094" v="1598" actId="1076"/>
          <ac:picMkLst>
            <pc:docMk/>
            <pc:sldMk cId="1324613390" sldId="276"/>
            <ac:picMk id="3075" creationId="{441C3613-1358-4394-BC44-C86B9F15EEC5}"/>
          </ac:picMkLst>
        </pc:picChg>
      </pc:sldChg>
      <pc:sldChg chg="addSp modSp add mod">
        <pc:chgData name="Pascalle Cup" userId="acdf420d-3d1b-463e-9173-44ff0cd1b36a" providerId="ADAL" clId="{34DAD255-8E76-4A9C-A765-63BD46CD02A9}" dt="2020-09-29T09:38:41.481" v="1558" actId="20577"/>
        <pc:sldMkLst>
          <pc:docMk/>
          <pc:sldMk cId="4288759068" sldId="277"/>
        </pc:sldMkLst>
        <pc:spChg chg="mod">
          <ac:chgData name="Pascalle Cup" userId="acdf420d-3d1b-463e-9173-44ff0cd1b36a" providerId="ADAL" clId="{34DAD255-8E76-4A9C-A765-63BD46CD02A9}" dt="2020-09-29T09:38:18.277" v="1535" actId="1076"/>
          <ac:spMkLst>
            <pc:docMk/>
            <pc:sldMk cId="4288759068" sldId="277"/>
            <ac:spMk id="2" creationId="{672147EA-0DF0-4DF7-BA03-7F6CDF3D8651}"/>
          </ac:spMkLst>
        </pc:spChg>
        <pc:spChg chg="mod">
          <ac:chgData name="Pascalle Cup" userId="acdf420d-3d1b-463e-9173-44ff0cd1b36a" providerId="ADAL" clId="{34DAD255-8E76-4A9C-A765-63BD46CD02A9}" dt="2020-09-29T09:36:03.240" v="1415" actId="1076"/>
          <ac:spMkLst>
            <pc:docMk/>
            <pc:sldMk cId="4288759068" sldId="277"/>
            <ac:spMk id="3" creationId="{F69F3F0F-CA63-4C4C-9B03-D47B86F8612B}"/>
          </ac:spMkLst>
        </pc:spChg>
        <pc:graphicFrameChg chg="add mod modGraphic">
          <ac:chgData name="Pascalle Cup" userId="acdf420d-3d1b-463e-9173-44ff0cd1b36a" providerId="ADAL" clId="{34DAD255-8E76-4A9C-A765-63BD46CD02A9}" dt="2020-09-29T09:38:41.481" v="1558" actId="20577"/>
          <ac:graphicFrameMkLst>
            <pc:docMk/>
            <pc:sldMk cId="4288759068" sldId="277"/>
            <ac:graphicFrameMk id="4" creationId="{6609324A-D847-4271-B627-9C54A27321DD}"/>
          </ac:graphicFrameMkLst>
        </pc:graphicFrameChg>
      </pc:sldChg>
      <pc:sldChg chg="addSp delSp modSp new mod">
        <pc:chgData name="Pascalle Cup" userId="acdf420d-3d1b-463e-9173-44ff0cd1b36a" providerId="ADAL" clId="{34DAD255-8E76-4A9C-A765-63BD46CD02A9}" dt="2020-09-29T09:44:45.257" v="1810" actId="20577"/>
        <pc:sldMkLst>
          <pc:docMk/>
          <pc:sldMk cId="3298438486" sldId="278"/>
        </pc:sldMkLst>
        <pc:spChg chg="mod">
          <ac:chgData name="Pascalle Cup" userId="acdf420d-3d1b-463e-9173-44ff0cd1b36a" providerId="ADAL" clId="{34DAD255-8E76-4A9C-A765-63BD46CD02A9}" dt="2020-09-29T09:39:11.068" v="1593" actId="20577"/>
          <ac:spMkLst>
            <pc:docMk/>
            <pc:sldMk cId="3298438486" sldId="278"/>
            <ac:spMk id="2" creationId="{7ABCCA3C-8CA9-4C39-A400-63956CFACD8F}"/>
          </ac:spMkLst>
        </pc:spChg>
        <pc:spChg chg="mod">
          <ac:chgData name="Pascalle Cup" userId="acdf420d-3d1b-463e-9173-44ff0cd1b36a" providerId="ADAL" clId="{34DAD255-8E76-4A9C-A765-63BD46CD02A9}" dt="2020-09-29T09:43:35.183" v="1753" actId="14100"/>
          <ac:spMkLst>
            <pc:docMk/>
            <pc:sldMk cId="3298438486" sldId="278"/>
            <ac:spMk id="3" creationId="{2105BD16-E054-4859-9C80-9B37E6152A67}"/>
          </ac:spMkLst>
        </pc:spChg>
        <pc:spChg chg="del">
          <ac:chgData name="Pascalle Cup" userId="acdf420d-3d1b-463e-9173-44ff0cd1b36a" providerId="ADAL" clId="{34DAD255-8E76-4A9C-A765-63BD46CD02A9}" dt="2020-09-29T09:42:50.786" v="1600" actId="478"/>
          <ac:spMkLst>
            <pc:docMk/>
            <pc:sldMk cId="3298438486" sldId="278"/>
            <ac:spMk id="4" creationId="{CE7AEBC2-7A8B-4846-BB07-CD002DAE8B77}"/>
          </ac:spMkLst>
        </pc:spChg>
        <pc:spChg chg="add mod">
          <ac:chgData name="Pascalle Cup" userId="acdf420d-3d1b-463e-9173-44ff0cd1b36a" providerId="ADAL" clId="{34DAD255-8E76-4A9C-A765-63BD46CD02A9}" dt="2020-09-29T09:44:45.257" v="1810" actId="20577"/>
          <ac:spMkLst>
            <pc:docMk/>
            <pc:sldMk cId="3298438486" sldId="278"/>
            <ac:spMk id="5" creationId="{E17BAE3C-5DC8-4AFE-A12A-B5AA09CBC89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800" b="1" dirty="0"/>
            <a:t>Waar zitten verbeter-punten? </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948249"/>
          <a:ext cx="2136374" cy="15221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49469" y="1992832"/>
        <a:ext cx="2047208" cy="1433001"/>
      </dsp:txXfrm>
    </dsp:sp>
    <dsp:sp modelId="{51066262-9489-4824-BF44-E3858F7F1884}">
      <dsp:nvSpPr>
        <dsp:cNvPr id="0" name=""/>
        <dsp:cNvSpPr/>
      </dsp:nvSpPr>
      <dsp:spPr>
        <a:xfrm>
          <a:off x="2354898" y="2444423"/>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550387"/>
        <a:ext cx="317038" cy="317892"/>
      </dsp:txXfrm>
    </dsp:sp>
    <dsp:sp modelId="{1FD20807-716B-473C-931E-3084607F4BF9}">
      <dsp:nvSpPr>
        <dsp:cNvPr id="0" name=""/>
        <dsp:cNvSpPr/>
      </dsp:nvSpPr>
      <dsp:spPr>
        <a:xfrm>
          <a:off x="2995811" y="1948249"/>
          <a:ext cx="2136374" cy="1522167"/>
        </a:xfrm>
        <a:prstGeom prst="roundRect">
          <a:avLst>
            <a:gd name="adj" fmla="val 10000"/>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40394" y="1992832"/>
        <a:ext cx="2047208" cy="1433001"/>
      </dsp:txXfrm>
    </dsp:sp>
    <dsp:sp modelId="{2C7D3B2D-0271-4534-96FC-F75FB6DD9D0A}">
      <dsp:nvSpPr>
        <dsp:cNvPr id="0" name=""/>
        <dsp:cNvSpPr/>
      </dsp:nvSpPr>
      <dsp:spPr>
        <a:xfrm>
          <a:off x="5345823" y="2444423"/>
          <a:ext cx="452911" cy="529820"/>
        </a:xfrm>
        <a:prstGeom prst="rightArrow">
          <a:avLst>
            <a:gd name="adj1" fmla="val 60000"/>
            <a:gd name="adj2" fmla="val 50000"/>
          </a:avLst>
        </a:prstGeom>
        <a:solidFill>
          <a:schemeClr val="accent5">
            <a:hueOff val="187884"/>
            <a:satOff val="18001"/>
            <a:lumOff val="44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550387"/>
        <a:ext cx="317038" cy="317892"/>
      </dsp:txXfrm>
    </dsp:sp>
    <dsp:sp modelId="{CB562FF1-5C14-428A-952B-8BE7020B44C3}">
      <dsp:nvSpPr>
        <dsp:cNvPr id="0" name=""/>
        <dsp:cNvSpPr/>
      </dsp:nvSpPr>
      <dsp:spPr>
        <a:xfrm>
          <a:off x="5986735" y="1948249"/>
          <a:ext cx="2136374" cy="1522167"/>
        </a:xfrm>
        <a:prstGeom prst="roundRect">
          <a:avLst>
            <a:gd name="adj" fmla="val 10000"/>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31318" y="1992832"/>
        <a:ext cx="2047208" cy="1433001"/>
      </dsp:txXfrm>
    </dsp:sp>
    <dsp:sp modelId="{731BA915-C450-4525-A2DE-FC72ED050E7F}">
      <dsp:nvSpPr>
        <dsp:cNvPr id="0" name=""/>
        <dsp:cNvSpPr/>
      </dsp:nvSpPr>
      <dsp:spPr>
        <a:xfrm>
          <a:off x="8336748" y="2444423"/>
          <a:ext cx="452911" cy="529820"/>
        </a:xfrm>
        <a:prstGeom prst="rightArrow">
          <a:avLst>
            <a:gd name="adj1" fmla="val 60000"/>
            <a:gd name="adj2" fmla="val 50000"/>
          </a:avLst>
        </a:prstGeom>
        <a:solidFill>
          <a:schemeClr val="accent5">
            <a:hueOff val="375767"/>
            <a:satOff val="36001"/>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550387"/>
        <a:ext cx="317038" cy="317892"/>
      </dsp:txXfrm>
    </dsp:sp>
    <dsp:sp modelId="{D28CF49E-DA67-4552-BD72-82EA132004C4}">
      <dsp:nvSpPr>
        <dsp:cNvPr id="0" name=""/>
        <dsp:cNvSpPr/>
      </dsp:nvSpPr>
      <dsp:spPr>
        <a:xfrm>
          <a:off x="8977660" y="1948249"/>
          <a:ext cx="2136374" cy="1522167"/>
        </a:xfrm>
        <a:prstGeom prst="roundRect">
          <a:avLst>
            <a:gd name="adj" fmla="val 10000"/>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b="1" kern="1200" dirty="0"/>
            <a:t>Waar zitten verbeter-punten? </a:t>
          </a:r>
        </a:p>
      </dsp:txBody>
      <dsp:txXfrm>
        <a:off x="9022243" y="1992832"/>
        <a:ext cx="2047208" cy="1433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256C-66D6-4FA2-9AB3-E94D494CD1E7}" type="datetimeFigureOut">
              <a:rPr lang="nl-NL" smtClean="0"/>
              <a:t>29-9-2020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7C3B1-1171-4A1C-9E90-2D90E8020D16}" type="slidenum">
              <a:rPr lang="nl-NL" smtClean="0"/>
              <a:t>‹nr.›</a:t>
            </a:fld>
            <a:endParaRPr lang="nl-NL"/>
          </a:p>
        </p:txBody>
      </p:sp>
    </p:spTree>
    <p:extLst>
      <p:ext uri="{BB962C8B-B14F-4D97-AF65-F5344CB8AC3E}">
        <p14:creationId xmlns:p14="http://schemas.microsoft.com/office/powerpoint/2010/main" val="35255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van </a:t>
            </a:r>
            <a:r>
              <a:rPr lang="nl-NL" dirty="0" err="1"/>
              <a:t>Van</a:t>
            </a:r>
            <a:r>
              <a:rPr lang="nl-NL" dirty="0"/>
              <a:t> Kooten en de Bie, bladblazers. </a:t>
            </a:r>
          </a:p>
        </p:txBody>
      </p:sp>
      <p:sp>
        <p:nvSpPr>
          <p:cNvPr id="4" name="Tijdelijke aanduiding voor dianummer 3"/>
          <p:cNvSpPr>
            <a:spLocks noGrp="1"/>
          </p:cNvSpPr>
          <p:nvPr>
            <p:ph type="sldNum" sz="quarter" idx="5"/>
          </p:nvPr>
        </p:nvSpPr>
        <p:spPr/>
        <p:txBody>
          <a:bodyPr/>
          <a:lstStyle/>
          <a:p>
            <a:fld id="{4597C3B1-1171-4A1C-9E90-2D90E8020D16}" type="slidenum">
              <a:rPr lang="nl-NL" smtClean="0"/>
              <a:t>3</a:t>
            </a:fld>
            <a:endParaRPr lang="nl-NL"/>
          </a:p>
        </p:txBody>
      </p:sp>
    </p:spTree>
    <p:extLst>
      <p:ext uri="{BB962C8B-B14F-4D97-AF65-F5344CB8AC3E}">
        <p14:creationId xmlns:p14="http://schemas.microsoft.com/office/powerpoint/2010/main" val="85386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8</a:t>
            </a:fld>
            <a:endParaRPr lang="nl-NL"/>
          </a:p>
        </p:txBody>
      </p:sp>
    </p:spTree>
    <p:extLst>
      <p:ext uri="{BB962C8B-B14F-4D97-AF65-F5344CB8AC3E}">
        <p14:creationId xmlns:p14="http://schemas.microsoft.com/office/powerpoint/2010/main" val="12507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29-9-2020</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2637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5"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29-9-2020</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148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hVReMMYK50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bs.nl/nl-nl/maatwerk/2019/28/prettig-wonen-in-den-haag-2015-2017"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chemeClr val="accent6">
                    <a:lumMod val="50000"/>
                  </a:schemeClr>
                </a:solidFill>
              </a:rPr>
              <a:t>Les 5 Stad en Wijk lj1 p1 </a:t>
            </a:r>
            <a:br>
              <a:rPr lang="nl-NL" b="1" dirty="0">
                <a:solidFill>
                  <a:schemeClr val="accent6">
                    <a:lumMod val="50000"/>
                  </a:schemeClr>
                </a:solidFill>
              </a:rPr>
            </a:br>
            <a:r>
              <a:rPr lang="nl-NL" sz="2400" b="1" dirty="0">
                <a:solidFill>
                  <a:schemeClr val="accent6">
                    <a:lumMod val="50000"/>
                  </a:schemeClr>
                </a:solidFill>
              </a:rPr>
              <a:t>30 september</a:t>
            </a:r>
            <a:endParaRPr lang="nl-NL" dirty="0">
              <a:solidFill>
                <a:schemeClr val="accent6">
                  <a:lumMod val="50000"/>
                </a:schemeClr>
              </a:solidFill>
            </a:endParaRP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3296745423"/>
              </p:ext>
            </p:extLst>
          </p:nvPr>
        </p:nvGraphicFramePr>
        <p:xfrm>
          <a:off x="2177583" y="5714290"/>
          <a:ext cx="7836833" cy="370840"/>
        </p:xfrm>
        <a:graphic>
          <a:graphicData uri="http://schemas.openxmlformats.org/drawingml/2006/table">
            <a:tbl>
              <a:tblPr firstRow="1" bandRow="1">
                <a:tableStyleId>{69CF1AB2-1976-4502-BF36-3FF5EA218861}</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377505">
                  <a:extLst>
                    <a:ext uri="{9D8B030D-6E8A-4147-A177-3AD203B41FA5}">
                      <a16:colId xmlns:a16="http://schemas.microsoft.com/office/drawing/2014/main" val="401518534"/>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370840">
                <a:tc>
                  <a:txBody>
                    <a:bodyPr/>
                    <a:lstStyle/>
                    <a:p>
                      <a:pPr algn="ctr"/>
                      <a:r>
                        <a:rPr lang="nl-NL" sz="1200" dirty="0">
                          <a:solidFill>
                            <a:schemeClr val="bg1">
                              <a:lumMod val="85000"/>
                            </a:schemeClr>
                          </a:solidFill>
                        </a:rPr>
                        <a:t>Week 1</a:t>
                      </a:r>
                    </a:p>
                  </a:txBody>
                  <a:tcPr anchor="ctr"/>
                </a:tc>
                <a:tc>
                  <a:txBody>
                    <a:bodyPr/>
                    <a:lstStyle/>
                    <a:p>
                      <a:pPr algn="ctr"/>
                      <a:r>
                        <a:rPr lang="nl-NL" sz="1200" dirty="0">
                          <a:solidFill>
                            <a:schemeClr val="bg1">
                              <a:lumMod val="85000"/>
                            </a:schemeClr>
                          </a:solidFill>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0" kern="1200" dirty="0">
                          <a:solidFill>
                            <a:schemeClr val="bg2"/>
                          </a:solidFill>
                          <a:latin typeface="+mn-lt"/>
                          <a:ea typeface="+mn-ea"/>
                          <a:cs typeface="+mn-cs"/>
                        </a:rPr>
                        <a:t>Week 4</a:t>
                      </a:r>
                    </a:p>
                  </a:txBody>
                  <a:tcPr anchor="ctr"/>
                </a:tc>
                <a:tc>
                  <a:txBody>
                    <a:bodyPr/>
                    <a:lstStyle/>
                    <a:p>
                      <a:pPr algn="ctr"/>
                      <a:r>
                        <a:rPr lang="nl-NL" sz="1200" b="1" dirty="0">
                          <a:solidFill>
                            <a:schemeClr val="tx1"/>
                          </a:solidFill>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rgbClr val="00B050"/>
                          </a:solidFill>
                        </a:rPr>
                        <a:t>V</a:t>
                      </a:r>
                    </a:p>
                  </a:txBody>
                  <a:tcPr anchor="ctr">
                    <a:solidFill>
                      <a:schemeClr val="accent1">
                        <a:lumMod val="60000"/>
                        <a:lumOff val="40000"/>
                      </a:schemeClr>
                    </a:solidFill>
                  </a:tcP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5" name="Afbeelding 4">
            <a:extLst>
              <a:ext uri="{FF2B5EF4-FFF2-40B4-BE49-F238E27FC236}">
                <a16:creationId xmlns:a16="http://schemas.microsoft.com/office/drawing/2014/main" id="{6FA76996-D08D-4918-B7B2-2DEE399B3731}"/>
              </a:ext>
            </a:extLst>
          </p:cNvPr>
          <p:cNvPicPr>
            <a:picLocks noChangeAspect="1"/>
          </p:cNvPicPr>
          <p:nvPr/>
        </p:nvPicPr>
        <p:blipFill>
          <a:blip r:embed="rId2"/>
          <a:stretch>
            <a:fillRect/>
          </a:stretch>
        </p:blipFill>
        <p:spPr>
          <a:xfrm>
            <a:off x="1042988" y="2144237"/>
            <a:ext cx="4243388" cy="2569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57572480-7D61-4D56-8D29-00ABF6986FC5}"/>
              </a:ext>
            </a:extLst>
          </p:cNvPr>
          <p:cNvSpPr txBox="1"/>
          <p:nvPr/>
        </p:nvSpPr>
        <p:spPr>
          <a:xfrm>
            <a:off x="5848349" y="1990133"/>
            <a:ext cx="4243388" cy="1446550"/>
          </a:xfrm>
          <a:prstGeom prst="rect">
            <a:avLst/>
          </a:prstGeom>
          <a:noFill/>
        </p:spPr>
        <p:txBody>
          <a:bodyPr wrap="square" lIns="91440" tIns="45720" rIns="91440" bIns="45720" rtlCol="0" anchor="t">
            <a:spAutoFit/>
          </a:bodyPr>
          <a:lstStyle/>
          <a:p>
            <a:r>
              <a:rPr lang="nl-NL" sz="4400" dirty="0">
                <a:solidFill>
                  <a:schemeClr val="accent6">
                    <a:lumMod val="50000"/>
                  </a:schemeClr>
                </a:solidFill>
              </a:rPr>
              <a:t>Sociale kant van leefbaarheid</a:t>
            </a:r>
          </a:p>
        </p:txBody>
      </p:sp>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664411491"/>
              </p:ext>
            </p:extLst>
          </p:nvPr>
        </p:nvGraphicFramePr>
        <p:xfrm>
          <a:off x="603214" y="524457"/>
          <a:ext cx="111189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35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r>
              <a:rPr lang="nl-NL" sz="2400" dirty="0"/>
              <a:t>Bespreek in tweetallen de laatste versie van de SWOT en help elkaar bij het bepalen van 2 verbeterpunten: </a:t>
            </a:r>
          </a:p>
          <a:p>
            <a:pPr marL="285750" indent="-285750">
              <a:buFontTx/>
              <a:buChar char="-"/>
            </a:pPr>
            <a:r>
              <a:rPr lang="nl-NL" sz="2400" dirty="0"/>
              <a:t>1 punt om de fysieke leefbaarheid te vergroten</a:t>
            </a:r>
          </a:p>
          <a:p>
            <a:pPr marL="285750" indent="-285750">
              <a:buFontTx/>
              <a:buChar char="-"/>
            </a:pPr>
            <a:r>
              <a:rPr lang="nl-NL" sz="2400" dirty="0"/>
              <a:t>1 punt om de sociale leefbaarheid te vergroten. </a:t>
            </a:r>
          </a:p>
          <a:p>
            <a:endParaRPr lang="nl-NL" sz="2400" dirty="0"/>
          </a:p>
          <a:p>
            <a:pPr marL="285750" indent="-285750">
              <a:buFontTx/>
              <a:buChar char="-"/>
            </a:pPr>
            <a:endParaRPr lang="nl-NL" sz="2400" dirty="0"/>
          </a:p>
          <a:p>
            <a:r>
              <a:rPr lang="nl-NL" sz="2400" dirty="0"/>
              <a:t>Schrijf die op onder versie 3 van je SWOT.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292807"/>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649C166-B1CC-47CD-9443-037DDCC22797}"/>
              </a:ext>
            </a:extLst>
          </p:cNvPr>
          <p:cNvSpPr txBox="1"/>
          <p:nvPr/>
        </p:nvSpPr>
        <p:spPr>
          <a:xfrm>
            <a:off x="1508588" y="1249356"/>
            <a:ext cx="9174823" cy="461665"/>
          </a:xfrm>
          <a:prstGeom prst="rect">
            <a:avLst/>
          </a:prstGeom>
          <a:noFill/>
        </p:spPr>
        <p:txBody>
          <a:bodyPr wrap="square" rtlCol="0">
            <a:spAutoFit/>
          </a:bodyPr>
          <a:lstStyle/>
          <a:p>
            <a:r>
              <a:rPr lang="nl-NL" sz="2400" dirty="0"/>
              <a:t>Maak een mindmap of een ideeën raamwerk met al jullie ideeën: </a:t>
            </a:r>
          </a:p>
        </p:txBody>
      </p:sp>
      <p:pic>
        <p:nvPicPr>
          <p:cNvPr id="3074" name="Picture 2" descr="Mind Maps - Learning Fundamentals">
            <a:extLst>
              <a:ext uri="{FF2B5EF4-FFF2-40B4-BE49-F238E27FC236}">
                <a16:creationId xmlns:a16="http://schemas.microsoft.com/office/drawing/2014/main" id="{363DDCDF-486C-4015-9D29-141550DB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76" y="1836316"/>
            <a:ext cx="4206571" cy="2977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441C3613-1358-4394-BC44-C86B9F15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71836" y="2419719"/>
            <a:ext cx="4667226" cy="35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1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1119883" y="2147299"/>
            <a:ext cx="9750175" cy="1938992"/>
          </a:xfrm>
          <a:prstGeom prst="rect">
            <a:avLst/>
          </a:prstGeom>
          <a:noFill/>
        </p:spPr>
        <p:txBody>
          <a:bodyPr wrap="square" rtlCol="0">
            <a:spAutoFit/>
          </a:bodyPr>
          <a:lstStyle/>
          <a:p>
            <a:r>
              <a:rPr lang="nl-NL" sz="2400" dirty="0"/>
              <a:t>Ga naar Wiki en zoek onder les 5 de bijlage met </a:t>
            </a:r>
            <a:r>
              <a:rPr lang="nl-NL" sz="2400" dirty="0" err="1"/>
              <a:t>heeeeeel</a:t>
            </a:r>
            <a:r>
              <a:rPr lang="nl-NL" sz="2400" dirty="0"/>
              <a:t> veel ideeën; </a:t>
            </a:r>
          </a:p>
          <a:p>
            <a:endParaRPr lang="nl-NL" sz="2400" dirty="0"/>
          </a:p>
          <a:p>
            <a:r>
              <a:rPr lang="nl-NL" sz="2400" dirty="0"/>
              <a:t>a) Welke van deze ideeën dragen bij aan het oplossen van de knelpunten?</a:t>
            </a:r>
          </a:p>
          <a:p>
            <a:endParaRPr lang="nl-NL" sz="2400" dirty="0"/>
          </a:p>
          <a:p>
            <a:r>
              <a:rPr lang="nl-NL" sz="2400" dirty="0"/>
              <a:t>b) Vul die aan in je mindmap. </a:t>
            </a:r>
          </a:p>
        </p:txBody>
      </p:sp>
    </p:spTree>
    <p:extLst>
      <p:ext uri="{BB962C8B-B14F-4D97-AF65-F5344CB8AC3E}">
        <p14:creationId xmlns:p14="http://schemas.microsoft.com/office/powerpoint/2010/main" val="261290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Richtingen van oplossingen: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838200" y="1825625"/>
            <a:ext cx="5963292" cy="4351338"/>
          </a:xfrm>
        </p:spPr>
        <p:txBody>
          <a:bodyPr/>
          <a:lstStyle/>
          <a:p>
            <a:pPr marL="0" indent="0">
              <a:buNone/>
            </a:pPr>
            <a:r>
              <a:rPr lang="nl-NL" dirty="0"/>
              <a:t>Op gebied van fysieke leefbaarheid:</a:t>
            </a:r>
          </a:p>
          <a:p>
            <a:pPr marL="0" indent="0">
              <a:buNone/>
            </a:pPr>
            <a:r>
              <a:rPr lang="nl-NL" dirty="0"/>
              <a:t>Zichtbaarheid</a:t>
            </a:r>
          </a:p>
          <a:p>
            <a:r>
              <a:rPr lang="nl-NL" dirty="0"/>
              <a:t>Eenduidigheid</a:t>
            </a:r>
          </a:p>
          <a:p>
            <a:r>
              <a:rPr lang="nl-NL" dirty="0"/>
              <a:t>Toegankelijkheid </a:t>
            </a:r>
          </a:p>
          <a:p>
            <a:r>
              <a:rPr lang="nl-NL" dirty="0"/>
              <a:t>Aantrekkelijkheid </a:t>
            </a:r>
          </a:p>
        </p:txBody>
      </p:sp>
      <p:sp>
        <p:nvSpPr>
          <p:cNvPr id="5" name="Stroomdiagram: Ponsband 4">
            <a:extLst>
              <a:ext uri="{FF2B5EF4-FFF2-40B4-BE49-F238E27FC236}">
                <a16:creationId xmlns:a16="http://schemas.microsoft.com/office/drawing/2014/main" id="{E17BAE3C-5DC8-4AFE-A12A-B5AA09CBC89B}"/>
              </a:ext>
            </a:extLst>
          </p:cNvPr>
          <p:cNvSpPr/>
          <p:nvPr/>
        </p:nvSpPr>
        <p:spPr>
          <a:xfrm>
            <a:off x="6801492" y="2784297"/>
            <a:ext cx="4304872" cy="2044557"/>
          </a:xfrm>
          <a:prstGeom prst="flowChartPunchedTa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Op gebied van de sociale leefbaarheid?! </a:t>
            </a:r>
          </a:p>
        </p:txBody>
      </p:sp>
    </p:spTree>
    <p:extLst>
      <p:ext uri="{BB962C8B-B14F-4D97-AF65-F5344CB8AC3E}">
        <p14:creationId xmlns:p14="http://schemas.microsoft.com/office/powerpoint/2010/main" val="329843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r>
              <a:rPr lang="nl-NL" sz="2400" dirty="0"/>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extLst>
              <p:ext uri="{D42A27DB-BD31-4B8C-83A1-F6EECF244321}">
                <p14:modId xmlns:p14="http://schemas.microsoft.com/office/powerpoint/2010/main" val="2594754702"/>
              </p:ext>
            </p:extLst>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3607192" y="4811542"/>
            <a:ext cx="4982004" cy="1325563"/>
          </a:xfrm>
        </p:spPr>
        <p:txBody>
          <a:bodyPr/>
          <a:lstStyle/>
          <a:p>
            <a:r>
              <a:rPr lang="nl-NL" b="1" dirty="0">
                <a:solidFill>
                  <a:schemeClr val="accent2"/>
                </a:solidFill>
              </a:rPr>
              <a:t>Tot volgende week! </a:t>
            </a: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46" y="398505"/>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4B56-9960-4C5B-AC53-D9B009F8C147}"/>
              </a:ext>
            </a:extLst>
          </p:cNvPr>
          <p:cNvSpPr>
            <a:spLocks noGrp="1"/>
          </p:cNvSpPr>
          <p:nvPr>
            <p:ph type="title"/>
          </p:nvPr>
        </p:nvSpPr>
        <p:spPr>
          <a:xfrm>
            <a:off x="838200" y="127000"/>
            <a:ext cx="10515600" cy="1325563"/>
          </a:xfrm>
        </p:spPr>
        <p:txBody>
          <a:bodyPr/>
          <a:lstStyle/>
          <a:p>
            <a:r>
              <a:rPr lang="nl-NL" dirty="0"/>
              <a:t>Wat hebben we al gedaan: </a:t>
            </a:r>
          </a:p>
        </p:txBody>
      </p:sp>
      <p:sp>
        <p:nvSpPr>
          <p:cNvPr id="6" name="Tekstvak 5">
            <a:extLst>
              <a:ext uri="{FF2B5EF4-FFF2-40B4-BE49-F238E27FC236}">
                <a16:creationId xmlns:a16="http://schemas.microsoft.com/office/drawing/2014/main" id="{94E0E2BD-10CB-4D99-BF2A-F0EC55B30D8E}"/>
              </a:ext>
            </a:extLst>
          </p:cNvPr>
          <p:cNvSpPr txBox="1"/>
          <p:nvPr/>
        </p:nvSpPr>
        <p:spPr>
          <a:xfrm>
            <a:off x="838200" y="1261836"/>
            <a:ext cx="4632961" cy="4334328"/>
          </a:xfrm>
          <a:prstGeom prst="rect">
            <a:avLst/>
          </a:prstGeom>
          <a:noFill/>
        </p:spPr>
        <p:txBody>
          <a:bodyPr wrap="square">
            <a:spAutoFit/>
          </a:bodyPr>
          <a:lstStyle/>
          <a:p>
            <a:pPr marL="342900" lvl="0" indent="-342900">
              <a:lnSpc>
                <a:spcPct val="107000"/>
              </a:lnSpc>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Wijkschouw : versie 1 van de SWOT ingeleverd via je LA Wijkschouw</a:t>
            </a:r>
          </a:p>
          <a:p>
            <a:pPr marL="342900" lvl="0" indent="-342900">
              <a:lnSpc>
                <a:spcPct val="107000"/>
              </a:lnSpc>
              <a:spcAft>
                <a:spcPts val="800"/>
              </a:spcAft>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Data van de site als Lemon of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2400" dirty="0">
                <a:effectLst/>
                <a:latin typeface="Calibri" panose="020F0502020204030204" pitchFamily="34" charset="0"/>
                <a:ea typeface="Calibri" panose="020F0502020204030204" pitchFamily="34" charset="0"/>
                <a:cs typeface="Times New Roman" panose="02020603050405020304" pitchFamily="18" charset="0"/>
              </a:rPr>
              <a:t> toegevoegd: dit is versie 2</a:t>
            </a:r>
          </a:p>
          <a:p>
            <a:pPr marL="342900" lvl="0" indent="-342900">
              <a:lnSpc>
                <a:spcPct val="107000"/>
              </a:lnSpc>
              <a:spcAft>
                <a:spcPts val="800"/>
              </a:spcAft>
              <a:buFont typeface="Wingdings" panose="05000000000000000000" pitchFamily="2" charset="2"/>
              <a:buChar char=""/>
            </a:pPr>
            <a:r>
              <a:rPr lang="nl-NL" sz="2400" dirty="0">
                <a:latin typeface="Calibri" panose="020F0502020204030204" pitchFamily="34" charset="0"/>
                <a:ea typeface="Calibri" panose="020F0502020204030204" pitchFamily="34" charset="0"/>
                <a:cs typeface="Times New Roman" panose="02020603050405020304" pitchFamily="18" charset="0"/>
              </a:rPr>
              <a:t>Versie 3 gemaakt met input vanuit de sociale leefbaarheid</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Allemaal gemaakt? </a:t>
            </a:r>
          </a:p>
          <a:p>
            <a:pPr>
              <a:lnSpc>
                <a:spcPct val="107000"/>
              </a:lnSpc>
              <a:spcAft>
                <a:spcPts val="800"/>
              </a:spcAft>
            </a:pPr>
            <a:endPar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DADA4226-8AA3-4BDB-9114-EC7946286B12}"/>
              </a:ext>
            </a:extLst>
          </p:cNvPr>
          <p:cNvPicPr>
            <a:picLocks noChangeAspect="1"/>
          </p:cNvPicPr>
          <p:nvPr/>
        </p:nvPicPr>
        <p:blipFill>
          <a:blip r:embed="rId2"/>
          <a:stretch>
            <a:fillRect/>
          </a:stretch>
        </p:blipFill>
        <p:spPr>
          <a:xfrm>
            <a:off x="5765692" y="1452563"/>
            <a:ext cx="5588108" cy="3149917"/>
          </a:xfrm>
          <a:prstGeom prst="rect">
            <a:avLst/>
          </a:prstGeom>
        </p:spPr>
      </p:pic>
    </p:spTree>
    <p:extLst>
      <p:ext uri="{BB962C8B-B14F-4D97-AF65-F5344CB8AC3E}">
        <p14:creationId xmlns:p14="http://schemas.microsoft.com/office/powerpoint/2010/main" val="18375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788352" y="920816"/>
            <a:ext cx="10865168" cy="3954352"/>
          </a:xfrm>
          <a:prstGeom prst="rect">
            <a:avLst/>
          </a:prstGeom>
          <a:noFill/>
        </p:spPr>
        <p:txBody>
          <a:bodyPr wrap="square">
            <a:spAutoFit/>
          </a:bodyPr>
          <a:lstStyle/>
          <a:p>
            <a:pPr>
              <a:lnSpc>
                <a:spcPct val="107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Versie 3 van de SWOT, korte herhaling:</a:t>
            </a:r>
          </a:p>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o</a:t>
            </a:r>
            <a:r>
              <a:rPr lang="nl-NL" sz="2400" b="1" dirty="0">
                <a:effectLst/>
                <a:latin typeface="Calibri" panose="020F0502020204030204" pitchFamily="34" charset="0"/>
                <a:ea typeface="Calibri" panose="020F0502020204030204" pitchFamily="34" charset="0"/>
                <a:cs typeface="Times New Roman" panose="02020603050405020304" pitchFamily="18" charset="0"/>
              </a:rPr>
              <a:t>m brede leefbaarheid in kaart te brengen heb je ook de sociale kant nodig.</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De mensen in de wijken &gt; bewoners,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doelgroepen</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a:t>
            </a:r>
            <a:r>
              <a:rPr lang="nl-NL" sz="2400" dirty="0">
                <a:effectLst/>
                <a:latin typeface="Calibri" panose="020F0502020204030204" pitchFamily="34" charset="0"/>
                <a:ea typeface="Calibri" panose="020F0502020204030204" pitchFamily="34" charset="0"/>
                <a:cs typeface="Times New Roman" panose="02020603050405020304" pitchFamily="18" charset="0"/>
              </a:rPr>
              <a:t> +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deskresearch</a:t>
            </a:r>
            <a:r>
              <a:rPr lang="nl-NL" sz="2400" dirty="0">
                <a:effectLst/>
                <a:latin typeface="Calibri" panose="020F0502020204030204" pitchFamily="34" charset="0"/>
                <a:ea typeface="Calibri" panose="020F0502020204030204" pitchFamily="34" charset="0"/>
                <a:cs typeface="Times New Roman" panose="02020603050405020304" pitchFamily="18" charset="0"/>
              </a:rPr>
              <a:t> voor de data</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Wat mensen willen, nodig </a:t>
            </a:r>
            <a:r>
              <a:rPr lang="nl-NL" sz="2400" dirty="0">
                <a:latin typeface="Calibri" panose="020F0502020204030204" pitchFamily="34" charset="0"/>
                <a:ea typeface="Calibri" panose="020F0502020204030204" pitchFamily="34" charset="0"/>
                <a:cs typeface="Times New Roman" panose="02020603050405020304" pitchFamily="18" charset="0"/>
              </a:rPr>
              <a:t>hebben</a:t>
            </a:r>
            <a:r>
              <a:rPr lang="nl-NL" sz="2400" dirty="0">
                <a:effectLst/>
                <a:latin typeface="Calibri" panose="020F0502020204030204" pitchFamily="34" charset="0"/>
                <a:ea typeface="Calibri" panose="020F0502020204030204" pitchFamily="34" charset="0"/>
                <a:cs typeface="Times New Roman" panose="02020603050405020304" pitchFamily="18" charset="0"/>
              </a:rPr>
              <a:t> of vinden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&gt; field research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Bewonersparticipatie</a:t>
            </a:r>
            <a:r>
              <a:rPr lang="nl-NL" sz="2400" dirty="0">
                <a:effectLst/>
                <a:latin typeface="Calibri" panose="020F0502020204030204" pitchFamily="34" charset="0"/>
                <a:ea typeface="Calibri" panose="020F0502020204030204" pitchFamily="34" charset="0"/>
                <a:cs typeface="Times New Roman" panose="02020603050405020304" pitchFamily="18" charset="0"/>
              </a:rPr>
              <a:t> belangrijk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Versterken van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cohesie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Verband tussen sociale cohesie 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veiligheid </a:t>
            </a:r>
            <a:endParaRPr lang="nl-NL" sz="2400" dirty="0"/>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3"/>
          <a:stretch>
            <a:fillRect/>
          </a:stretch>
        </p:blipFill>
        <p:spPr>
          <a:xfrm>
            <a:off x="8948737" y="2119312"/>
            <a:ext cx="2143125" cy="2143125"/>
          </a:xfrm>
          <a:prstGeom prst="rect">
            <a:avLst/>
          </a:prstGeom>
        </p:spPr>
      </p:pic>
      <p:sp>
        <p:nvSpPr>
          <p:cNvPr id="5" name="Tekstvak 4">
            <a:extLst>
              <a:ext uri="{FF2B5EF4-FFF2-40B4-BE49-F238E27FC236}">
                <a16:creationId xmlns:a16="http://schemas.microsoft.com/office/drawing/2014/main" id="{B65C7066-C5FC-4E73-B2FD-052D5C8FA366}"/>
              </a:ext>
            </a:extLst>
          </p:cNvPr>
          <p:cNvSpPr txBox="1"/>
          <p:nvPr/>
        </p:nvSpPr>
        <p:spPr>
          <a:xfrm>
            <a:off x="6838950" y="5551910"/>
            <a:ext cx="6105524" cy="369332"/>
          </a:xfrm>
          <a:prstGeom prst="rect">
            <a:avLst/>
          </a:prstGeom>
          <a:noFill/>
        </p:spPr>
        <p:txBody>
          <a:bodyPr wrap="square">
            <a:spAutoFit/>
          </a:bodyPr>
          <a:lstStyle/>
          <a:p>
            <a:r>
              <a:rPr lang="nl-NL" dirty="0">
                <a:hlinkClick r:id="rId4"/>
              </a:rPr>
              <a:t>https://www.youtube.com/watch?v=hVReMMYK50E</a:t>
            </a:r>
            <a:r>
              <a:rPr lang="nl-NL" dirty="0"/>
              <a:t> </a:t>
            </a:r>
          </a:p>
        </p:txBody>
      </p:sp>
    </p:spTree>
    <p:extLst>
      <p:ext uri="{BB962C8B-B14F-4D97-AF65-F5344CB8AC3E}">
        <p14:creationId xmlns:p14="http://schemas.microsoft.com/office/powerpoint/2010/main" val="245986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42B6B-7F2E-480C-B889-8A32FAEF9B3D}"/>
              </a:ext>
            </a:extLst>
          </p:cNvPr>
          <p:cNvSpPr>
            <a:spLocks noGrp="1"/>
          </p:cNvSpPr>
          <p:nvPr>
            <p:ph type="title"/>
          </p:nvPr>
        </p:nvSpPr>
        <p:spPr/>
        <p:txBody>
          <a:bodyPr/>
          <a:lstStyle/>
          <a:p>
            <a:pPr>
              <a:lnSpc>
                <a:spcPct val="107000"/>
              </a:lnSpc>
              <a:spcAft>
                <a:spcPts val="800"/>
              </a:spcAft>
            </a:pPr>
            <a: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 mensen in de wijken:  bewoners, doelgroepen</a:t>
            </a:r>
            <a:b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 + deskresearch voor de data</a:t>
            </a:r>
            <a:endParaRPr lang="nl-NL" dirty="0"/>
          </a:p>
        </p:txBody>
      </p:sp>
      <p:sp>
        <p:nvSpPr>
          <p:cNvPr id="8" name="Tekstvak 7">
            <a:extLst>
              <a:ext uri="{FF2B5EF4-FFF2-40B4-BE49-F238E27FC236}">
                <a16:creationId xmlns:a16="http://schemas.microsoft.com/office/drawing/2014/main" id="{A703EF83-EBAC-424B-8680-48E857DB6614}"/>
              </a:ext>
            </a:extLst>
          </p:cNvPr>
          <p:cNvSpPr txBox="1"/>
          <p:nvPr/>
        </p:nvSpPr>
        <p:spPr>
          <a:xfrm>
            <a:off x="838200" y="1810821"/>
            <a:ext cx="9591675" cy="4832092"/>
          </a:xfrm>
          <a:prstGeom prst="rect">
            <a:avLst/>
          </a:prstGeom>
          <a:noFill/>
        </p:spPr>
        <p:txBody>
          <a:bodyPr wrap="square">
            <a:spAutoFit/>
          </a:bodyPr>
          <a:lstStyle/>
          <a:p>
            <a:r>
              <a:rPr lang="nl-NL" sz="2800" dirty="0">
                <a:latin typeface="Calibri" panose="020F0502020204030204" pitchFamily="34" charset="0"/>
                <a:ea typeface="Calibri" panose="020F0502020204030204" pitchFamily="34" charset="0"/>
                <a:cs typeface="Times New Roman" panose="02020603050405020304" pitchFamily="18" charset="0"/>
              </a:rPr>
              <a:t>D</a:t>
            </a:r>
            <a:r>
              <a:rPr lang="nl-NL" sz="2800" dirty="0">
                <a:effectLst/>
                <a:latin typeface="Calibri" panose="020F0502020204030204" pitchFamily="34" charset="0"/>
                <a:ea typeface="Calibri" panose="020F0502020204030204" pitchFamily="34" charset="0"/>
                <a:cs typeface="Times New Roman" panose="02020603050405020304" pitchFamily="18" charset="0"/>
              </a:rPr>
              <a:t>oelgroepen die je kunt herkennen in de wijk door een indeling te maken op bv.</a:t>
            </a:r>
          </a:p>
          <a:p>
            <a:r>
              <a:rPr lang="nl-NL" sz="2800" dirty="0">
                <a:latin typeface="Calibri" panose="020F0502020204030204" pitchFamily="34" charset="0"/>
                <a:cs typeface="Times New Roman" panose="02020603050405020304" pitchFamily="18" charset="0"/>
              </a:rPr>
              <a:t>-    Leeftijd</a:t>
            </a:r>
          </a:p>
          <a:p>
            <a:pPr marL="457200" indent="-457200">
              <a:buFontTx/>
              <a:buChar char="-"/>
            </a:pPr>
            <a:r>
              <a:rPr lang="nl-NL" sz="2800" dirty="0">
                <a:latin typeface="Calibri" panose="020F0502020204030204" pitchFamily="34" charset="0"/>
                <a:cs typeface="Times New Roman" panose="02020603050405020304" pitchFamily="18" charset="0"/>
              </a:rPr>
              <a:t>Opleidingsniveau</a:t>
            </a:r>
          </a:p>
          <a:p>
            <a:pPr marL="457200" indent="-457200">
              <a:buFontTx/>
              <a:buChar char="-"/>
            </a:pPr>
            <a:r>
              <a:rPr lang="nl-NL" sz="2800" dirty="0">
                <a:latin typeface="Calibri" panose="020F0502020204030204" pitchFamily="34" charset="0"/>
                <a:cs typeface="Times New Roman" panose="02020603050405020304" pitchFamily="18" charset="0"/>
              </a:rPr>
              <a:t>Problematiek</a:t>
            </a:r>
          </a:p>
          <a:p>
            <a:pPr marL="457200" indent="-457200">
              <a:buFontTx/>
              <a:buChar char="-"/>
            </a:pPr>
            <a:r>
              <a:rPr lang="nl-NL" sz="2800" dirty="0">
                <a:latin typeface="Calibri" panose="020F0502020204030204" pitchFamily="34" charset="0"/>
                <a:cs typeface="Times New Roman" panose="02020603050405020304" pitchFamily="18" charset="0"/>
              </a:rPr>
              <a:t>Gelijke interesse</a:t>
            </a:r>
          </a:p>
          <a:p>
            <a:pPr marL="457200" indent="-457200">
              <a:buFontTx/>
              <a:buChar char="-"/>
            </a:pPr>
            <a:r>
              <a:rPr lang="nl-NL" sz="2800" dirty="0">
                <a:latin typeface="Calibri" panose="020F0502020204030204" pitchFamily="34" charset="0"/>
                <a:cs typeface="Times New Roman" panose="02020603050405020304" pitchFamily="18" charset="0"/>
              </a:rPr>
              <a:t>Culturele achtergrond</a:t>
            </a:r>
          </a:p>
          <a:p>
            <a:pPr marL="457200" indent="-457200">
              <a:buFontTx/>
              <a:buChar char="-"/>
            </a:pPr>
            <a:r>
              <a:rPr lang="nl-NL" sz="2800" dirty="0">
                <a:latin typeface="Calibri" panose="020F0502020204030204" pitchFamily="34" charset="0"/>
                <a:cs typeface="Times New Roman" panose="02020603050405020304" pitchFamily="18" charset="0"/>
              </a:rPr>
              <a:t>Sociaal economische achtergrond</a:t>
            </a:r>
          </a:p>
          <a:p>
            <a:endParaRPr lang="nl-NL" sz="2800" dirty="0">
              <a:latin typeface="Calibri" panose="020F0502020204030204" pitchFamily="34" charset="0"/>
              <a:cs typeface="Times New Roman" panose="02020603050405020304" pitchFamily="18" charset="0"/>
            </a:endParaRPr>
          </a:p>
          <a:p>
            <a:endParaRPr lang="nl-NL" sz="2800" dirty="0">
              <a:latin typeface="Calibri" panose="020F0502020204030204" pitchFamily="34" charset="0"/>
              <a:cs typeface="Times New Roman" panose="02020603050405020304" pitchFamily="18" charset="0"/>
            </a:endParaRPr>
          </a:p>
          <a:p>
            <a:pPr marL="457200" indent="-457200">
              <a:buFontTx/>
              <a:buChar char="-"/>
            </a:pPr>
            <a:endParaRPr lang="nl-NL" sz="2800" dirty="0"/>
          </a:p>
        </p:txBody>
      </p:sp>
      <p:pic>
        <p:nvPicPr>
          <p:cNvPr id="5122" name="Picture 2" descr="Een doelgroep analyse - al in 5 stappen - Bamboe Marketing">
            <a:extLst>
              <a:ext uri="{FF2B5EF4-FFF2-40B4-BE49-F238E27FC236}">
                <a16:creationId xmlns:a16="http://schemas.microsoft.com/office/drawing/2014/main" id="{46F909D6-AD0B-4B81-89AA-1BF049B6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568043"/>
            <a:ext cx="3838575" cy="325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5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B78AF13-FE92-44B5-A175-F09B7D12D54B}"/>
              </a:ext>
            </a:extLst>
          </p:cNvPr>
          <p:cNvSpPr txBox="1">
            <a:spLocks noGrp="1"/>
          </p:cNvSpPr>
          <p:nvPr>
            <p:ph sz="half" idx="1"/>
          </p:nvPr>
        </p:nvSpPr>
        <p:spPr>
          <a:xfrm>
            <a:off x="685801" y="644525"/>
            <a:ext cx="5410200" cy="4874155"/>
          </a:xfrm>
          <a:prstGeom prst="rect">
            <a:avLst/>
          </a:prstGeom>
          <a:noFill/>
        </p:spPr>
        <p:txBody>
          <a:bodyPr wrap="square">
            <a:spAutoFit/>
          </a:bodyPr>
          <a:lstStyle/>
          <a:p>
            <a:pPr marL="0" indent="0">
              <a:buNone/>
            </a:pPr>
            <a:r>
              <a:rPr lang="nl-NL" sz="2400" b="1" i="0" dirty="0">
                <a:solidFill>
                  <a:srgbClr val="262626"/>
                </a:solidFill>
                <a:effectLst/>
              </a:rPr>
              <a:t>Demografie is een vakgebied waarin de kwantitatieve kenmerken van een bevolking worden bestudeerd.</a:t>
            </a:r>
          </a:p>
          <a:p>
            <a:pPr marL="0" indent="0">
              <a:buNone/>
            </a:pPr>
            <a:r>
              <a:rPr lang="nl-NL" sz="2400" b="0" i="0" dirty="0">
                <a:effectLst/>
              </a:rPr>
              <a:t>Bij demografie worden op verschillende manieren de eigenschappen van een </a:t>
            </a:r>
            <a:r>
              <a:rPr lang="nl-NL" sz="2400" b="0" i="0" u="none" strike="noStrike" dirty="0">
                <a:effectLst/>
              </a:rPr>
              <a:t>samenleving</a:t>
            </a:r>
            <a:r>
              <a:rPr lang="nl-NL" sz="2400" b="0" i="0" dirty="0">
                <a:effectLst/>
              </a:rPr>
              <a:t> in kaart gebracht. Men bestudeert als demograaf onder andere de verdeling van leeftijd, geslacht, etniciteit en opleidingsniveau over de gehele samenleving. Demografie omvat niet alleen de omvang en structuur van de bevolking, maar bestudeert ook ontwikkelingen in de tijd, zoals het aantal geboorten, sterfgevallen en </a:t>
            </a:r>
            <a:r>
              <a:rPr lang="nl-NL" sz="2400" b="0" i="0" u="none" strike="noStrike" dirty="0">
                <a:effectLst/>
              </a:rPr>
              <a:t>migratie</a:t>
            </a:r>
            <a:r>
              <a:rPr lang="nl-NL" sz="2400" b="0" i="0" dirty="0">
                <a:effectLst/>
              </a:rPr>
              <a:t>.</a:t>
            </a:r>
            <a:endParaRPr lang="nl-NL" sz="2400" dirty="0"/>
          </a:p>
        </p:txBody>
      </p:sp>
      <p:pic>
        <p:nvPicPr>
          <p:cNvPr id="8" name="Afbeelding 7">
            <a:extLst>
              <a:ext uri="{FF2B5EF4-FFF2-40B4-BE49-F238E27FC236}">
                <a16:creationId xmlns:a16="http://schemas.microsoft.com/office/drawing/2014/main" id="{19982019-0A92-4B30-94AB-FF56F0774F1E}"/>
              </a:ext>
            </a:extLst>
          </p:cNvPr>
          <p:cNvPicPr>
            <a:picLocks noChangeAspect="1"/>
          </p:cNvPicPr>
          <p:nvPr/>
        </p:nvPicPr>
        <p:blipFill rotWithShape="1">
          <a:blip r:embed="rId2"/>
          <a:srcRect l="3203" r="15703" b="6944"/>
          <a:stretch/>
        </p:blipFill>
        <p:spPr>
          <a:xfrm>
            <a:off x="6343650" y="723900"/>
            <a:ext cx="5524500" cy="3565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AF34E475-F23E-4549-B39F-5F1FB4A22DFE}"/>
              </a:ext>
            </a:extLst>
          </p:cNvPr>
          <p:cNvSpPr txBox="1"/>
          <p:nvPr/>
        </p:nvSpPr>
        <p:spPr>
          <a:xfrm>
            <a:off x="8505824" y="5133975"/>
            <a:ext cx="2266950" cy="646331"/>
          </a:xfrm>
          <a:prstGeom prst="rect">
            <a:avLst/>
          </a:prstGeom>
          <a:noFill/>
        </p:spPr>
        <p:txBody>
          <a:bodyPr wrap="square" rtlCol="0">
            <a:spAutoFit/>
          </a:bodyPr>
          <a:lstStyle/>
          <a:p>
            <a:r>
              <a:rPr lang="nl-NL" sz="3600" dirty="0">
                <a:solidFill>
                  <a:schemeClr val="accent2"/>
                </a:solidFill>
              </a:rPr>
              <a:t>CBS</a:t>
            </a:r>
          </a:p>
        </p:txBody>
      </p:sp>
    </p:spTree>
    <p:extLst>
      <p:ext uri="{BB962C8B-B14F-4D97-AF65-F5344CB8AC3E}">
        <p14:creationId xmlns:p14="http://schemas.microsoft.com/office/powerpoint/2010/main" val="282852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28A64-F025-4979-AEE0-3460BC859B6F}"/>
              </a:ext>
            </a:extLst>
          </p:cNvPr>
          <p:cNvSpPr>
            <a:spLocks noGrp="1"/>
          </p:cNvSpPr>
          <p:nvPr>
            <p:ph type="title"/>
          </p:nvPr>
        </p:nvSpPr>
        <p:spPr/>
        <p:txBody>
          <a:bodyPr/>
          <a:lstStyle/>
          <a:p>
            <a:r>
              <a:rPr lang="nl-NL" dirty="0"/>
              <a:t>Bewonersparticipatie </a:t>
            </a:r>
          </a:p>
        </p:txBody>
      </p:sp>
      <p:pic>
        <p:nvPicPr>
          <p:cNvPr id="1026" name="Picture 2" descr="Experiment 2 - Bewonersparticipatie">
            <a:extLst>
              <a:ext uri="{FF2B5EF4-FFF2-40B4-BE49-F238E27FC236}">
                <a16:creationId xmlns:a16="http://schemas.microsoft.com/office/drawing/2014/main" id="{ACF01ADA-9E57-4587-BC4A-D0F26A44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862138"/>
            <a:ext cx="3124200" cy="337008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038EECAC-E094-45A7-AAC7-C56FB1A0A4D5}"/>
              </a:ext>
            </a:extLst>
          </p:cNvPr>
          <p:cNvPicPr>
            <a:picLocks noChangeAspect="1"/>
          </p:cNvPicPr>
          <p:nvPr/>
        </p:nvPicPr>
        <p:blipFill>
          <a:blip r:embed="rId3"/>
          <a:stretch>
            <a:fillRect/>
          </a:stretch>
        </p:blipFill>
        <p:spPr>
          <a:xfrm>
            <a:off x="6505575" y="869069"/>
            <a:ext cx="4267200" cy="46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79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9F235-2D65-43D9-945E-1ED48A2C8977}"/>
              </a:ext>
            </a:extLst>
          </p:cNvPr>
          <p:cNvSpPr>
            <a:spLocks noGrp="1"/>
          </p:cNvSpPr>
          <p:nvPr>
            <p:ph type="title"/>
          </p:nvPr>
        </p:nvSpPr>
        <p:spPr/>
        <p:txBody>
          <a:bodyPr/>
          <a:lstStyle/>
          <a:p>
            <a:r>
              <a:rPr lang="nl-NL" dirty="0"/>
              <a:t>Sociale cohesie</a:t>
            </a:r>
          </a:p>
        </p:txBody>
      </p:sp>
      <p:sp>
        <p:nvSpPr>
          <p:cNvPr id="6" name="Tekstvak 5">
            <a:extLst>
              <a:ext uri="{FF2B5EF4-FFF2-40B4-BE49-F238E27FC236}">
                <a16:creationId xmlns:a16="http://schemas.microsoft.com/office/drawing/2014/main" id="{6BBE993A-2EE5-4D8F-A141-CD1059AECE16}"/>
              </a:ext>
            </a:extLst>
          </p:cNvPr>
          <p:cNvSpPr txBox="1"/>
          <p:nvPr/>
        </p:nvSpPr>
        <p:spPr>
          <a:xfrm>
            <a:off x="1042987" y="4891772"/>
            <a:ext cx="8834437" cy="923330"/>
          </a:xfrm>
          <a:prstGeom prst="rect">
            <a:avLst/>
          </a:prstGeom>
          <a:noFill/>
        </p:spPr>
        <p:txBody>
          <a:bodyPr wrap="square">
            <a:spAutoFit/>
          </a:bodyPr>
          <a:lstStyle/>
          <a:p>
            <a:r>
              <a:rPr lang="nl-NL" dirty="0">
                <a:hlinkClick r:id="rId2"/>
              </a:rPr>
              <a:t>https://www.cbs.nl/nl-nl/maatwerk/2019/28/prettig-wonen-in-den-haag-2015-2017</a:t>
            </a:r>
            <a:endParaRPr lang="nl-NL" dirty="0"/>
          </a:p>
          <a:p>
            <a:endParaRPr lang="nl-NL" dirty="0"/>
          </a:p>
          <a:p>
            <a:r>
              <a:rPr lang="nl-NL" dirty="0"/>
              <a:t>Filmpje van CBS over onderzoek, analyse en verbeteringen </a:t>
            </a:r>
            <a:r>
              <a:rPr lang="nl-NL" dirty="0" err="1"/>
              <a:t>ikv</a:t>
            </a:r>
            <a:r>
              <a:rPr lang="nl-NL" dirty="0"/>
              <a:t> leefbaarheid. </a:t>
            </a:r>
          </a:p>
        </p:txBody>
      </p:sp>
      <p:pic>
        <p:nvPicPr>
          <p:cNvPr id="2052" name="Picture 4" descr="Participatie in uw gemeente snel van de grond? | Economie, Leven, Politiek">
            <a:extLst>
              <a:ext uri="{FF2B5EF4-FFF2-40B4-BE49-F238E27FC236}">
                <a16:creationId xmlns:a16="http://schemas.microsoft.com/office/drawing/2014/main" id="{8E9FE8AD-1BDA-4F6E-9BAC-F942D398C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7" y="1504265"/>
            <a:ext cx="6467475"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49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1122196">
            <a:off x="1054080" y="951300"/>
            <a:ext cx="8860565" cy="648072"/>
          </a:xfrm>
        </p:spPr>
        <p:txBody>
          <a:bodyPr/>
          <a:lstStyle/>
          <a:p>
            <a:r>
              <a:rPr lang="nl-NL" dirty="0"/>
              <a:t>En daar is ‘ie weer: </a:t>
            </a:r>
          </a:p>
        </p:txBody>
      </p:sp>
      <p:pic>
        <p:nvPicPr>
          <p:cNvPr id="5" name="Afbeelding 4">
            <a:extLst>
              <a:ext uri="{FF2B5EF4-FFF2-40B4-BE49-F238E27FC236}">
                <a16:creationId xmlns:a16="http://schemas.microsoft.com/office/drawing/2014/main" id="{3E9E708A-2EAF-4189-B87A-DE182D2D3B89}"/>
              </a:ext>
            </a:extLst>
          </p:cNvPr>
          <p:cNvPicPr>
            <a:picLocks noChangeAspect="1"/>
          </p:cNvPicPr>
          <p:nvPr/>
        </p:nvPicPr>
        <p:blipFill>
          <a:blip r:embed="rId3"/>
          <a:stretch>
            <a:fillRect/>
          </a:stretch>
        </p:blipFill>
        <p:spPr>
          <a:xfrm>
            <a:off x="4922385" y="1275337"/>
            <a:ext cx="6882804" cy="5582663"/>
          </a:xfrm>
          <a:prstGeom prst="rect">
            <a:avLst/>
          </a:prstGeom>
        </p:spPr>
      </p:pic>
    </p:spTree>
    <p:extLst>
      <p:ext uri="{BB962C8B-B14F-4D97-AF65-F5344CB8AC3E}">
        <p14:creationId xmlns:p14="http://schemas.microsoft.com/office/powerpoint/2010/main" val="168630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949960" y="101600"/>
            <a:ext cx="10515600" cy="1325563"/>
          </a:xfrm>
        </p:spPr>
        <p:txBody>
          <a:bodyPr/>
          <a:lstStyle/>
          <a:p>
            <a:r>
              <a:rPr lang="nl-NL" dirty="0"/>
              <a:t>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889000" y="972185"/>
            <a:ext cx="9886950" cy="5632311"/>
          </a:xfrm>
          <a:prstGeom prst="rect">
            <a:avLst/>
          </a:prstGeom>
          <a:noFill/>
        </p:spPr>
        <p:txBody>
          <a:bodyPr wrap="square" lIns="91440" tIns="45720" rIns="91440" bIns="45720" rtlCol="0" anchor="t">
            <a:spAutoFit/>
          </a:bodyPr>
          <a:lstStyle/>
          <a:p>
            <a:r>
              <a:rPr lang="nl-NL" dirty="0"/>
              <a:t>Maak een nieuw document aan voor wat deskresearch: </a:t>
            </a:r>
          </a:p>
          <a:p>
            <a:endParaRPr lang="nl-NL" dirty="0"/>
          </a:p>
          <a:p>
            <a:pPr marL="342900" indent="-342900">
              <a:buAutoNum type="arabicPeriod"/>
            </a:pPr>
            <a:r>
              <a:rPr lang="nl-NL" dirty="0"/>
              <a:t>Doe een klein demografisch onderzoek naar de bewoners van je wijk / dorp: neem daarin in ieder geval de leeftijdsopbouw, gemiddeld aantal personen per huidhouden  en het aantal </a:t>
            </a:r>
            <a:r>
              <a:rPr lang="nl-NL" dirty="0">
                <a:solidFill>
                  <a:srgbClr val="091D23"/>
                </a:solidFill>
                <a:latin typeface="Akko W01 Regular"/>
              </a:rPr>
              <a:t>p</a:t>
            </a:r>
            <a:r>
              <a:rPr lang="nl-NL" i="0" dirty="0">
                <a:solidFill>
                  <a:srgbClr val="091D23"/>
                </a:solidFill>
                <a:effectLst/>
                <a:latin typeface="Akko W01 Regular"/>
              </a:rPr>
              <a:t>ersonen met een migratieachtergrond </a:t>
            </a:r>
            <a:r>
              <a:rPr lang="nl-NL" dirty="0"/>
              <a:t>in ieder geval. Gebruik de site van het CBS hiervoor. </a:t>
            </a:r>
            <a:endParaRPr lang="nl-NL" dirty="0">
              <a:cs typeface="Calibri"/>
            </a:endParaRPr>
          </a:p>
          <a:p>
            <a:pPr marL="342900" indent="-342900">
              <a:buAutoNum type="arabicPeriod"/>
            </a:pPr>
            <a:endParaRPr lang="nl-NL" dirty="0"/>
          </a:p>
          <a:p>
            <a:pPr marL="342900" indent="-342900">
              <a:buAutoNum type="arabicPeriod"/>
            </a:pPr>
            <a:r>
              <a:rPr lang="nl-NL" dirty="0"/>
              <a:t>Onderzoek en beschrijf hoe de bewoners in je wijk gescoord hebben op onderdelen van de ‘sociale leefbaarheid’ in de </a:t>
            </a:r>
            <a:r>
              <a:rPr lang="nl-NL" dirty="0" err="1"/>
              <a:t>Leefbarometer</a:t>
            </a:r>
            <a:r>
              <a:rPr lang="nl-NL" dirty="0"/>
              <a:t> of Lemon-meting. Gebruik een van beide sites hiervoor.</a:t>
            </a:r>
            <a:endParaRPr lang="nl-NL" dirty="0">
              <a:cs typeface="Calibri"/>
            </a:endParaRPr>
          </a:p>
          <a:p>
            <a:pPr marL="342900" indent="-342900">
              <a:buAutoNum type="arabicPeriod"/>
            </a:pPr>
            <a:endParaRPr lang="nl-NL" dirty="0"/>
          </a:p>
          <a:p>
            <a:pPr marL="342900" indent="-342900">
              <a:buAutoNum type="arabicPeriod"/>
            </a:pPr>
            <a:r>
              <a:rPr lang="nl-NL" dirty="0"/>
              <a:t>Zoek of je wijkinitiatieven kunt vinden op gebeid van sociale leefbaarheid en beschrijf die kort. Dit kun je vinden op bv. de site van de gemeente, de wijkraad of dorpsraad. Maar ook op een site of andere </a:t>
            </a:r>
            <a:r>
              <a:rPr lang="nl-NL" dirty="0" err="1"/>
              <a:t>social</a:t>
            </a:r>
            <a:r>
              <a:rPr lang="nl-NL" dirty="0"/>
              <a:t> media van bv. organisatie voor sociaal cultureel werk of wijkbewoners</a:t>
            </a:r>
            <a:endParaRPr lang="nl-NL" dirty="0">
              <a:cs typeface="Calibri"/>
            </a:endParaRPr>
          </a:p>
          <a:p>
            <a:pPr marL="342900" indent="-342900">
              <a:buAutoNum type="arabicPeriod"/>
            </a:pPr>
            <a:endParaRPr lang="nl-NL" dirty="0"/>
          </a:p>
          <a:p>
            <a:pPr marL="342900" indent="-342900">
              <a:buAutoNum type="arabicPeriod"/>
            </a:pPr>
            <a:r>
              <a:rPr lang="nl-NL"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dirty="0"/>
          </a:p>
          <a:p>
            <a:pPr marL="342900" indent="-342900">
              <a:buAutoNum type="arabicPeriod"/>
            </a:pPr>
            <a:r>
              <a:rPr lang="nl-NL" dirty="0"/>
              <a:t>Vul alle informatie die je nu verzameld hebt, in je SWOT in en zo ontstaat versie </a:t>
            </a:r>
          </a:p>
          <a:p>
            <a:endParaRPr lang="nl-NL" dirty="0"/>
          </a:p>
          <a:p>
            <a:endParaRPr lang="nl-NL" dirty="0"/>
          </a:p>
        </p:txBody>
      </p:sp>
      <p:pic>
        <p:nvPicPr>
          <p:cNvPr id="4098" name="Picture 2" descr="Three 3 Number - Free image on Pixabay">
            <a:extLst>
              <a:ext uri="{FF2B5EF4-FFF2-40B4-BE49-F238E27FC236}">
                <a16:creationId xmlns:a16="http://schemas.microsoft.com/office/drawing/2014/main" id="{050D41CA-AD25-45B4-B883-075E066C8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624" y="5268278"/>
            <a:ext cx="870664" cy="8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78281"/>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EAAC66-6DB5-412F-B168-41C05751762F}">
  <ds:schemaRefs>
    <ds:schemaRef ds:uri="http://schemas.microsoft.com/sharepoint/v3/contenttype/forms"/>
  </ds:schemaRefs>
</ds:datastoreItem>
</file>

<file path=customXml/itemProps2.xml><?xml version="1.0" encoding="utf-8"?>
<ds:datastoreItem xmlns:ds="http://schemas.openxmlformats.org/officeDocument/2006/customXml" ds:itemID="{60EF964C-E3E1-4316-8A61-42B743117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DD3A1A-1F6F-4D91-B6A4-92CCE81D9652}">
  <ds:schemaRefs>
    <ds:schemaRef ds:uri="http://schemas.microsoft.com/office/infopath/2007/PartnerControls"/>
    <ds:schemaRef ds:uri="http://purl.org/dc/dcmitype/"/>
    <ds:schemaRef ds:uri="34354c1b-6b8c-435b-ad50-990538c19557"/>
    <ds:schemaRef ds:uri="http://purl.org/dc/terms/"/>
    <ds:schemaRef ds:uri="http://purl.org/dc/elements/1.1/"/>
    <ds:schemaRef ds:uri="http://schemas.microsoft.com/office/2006/metadata/properties"/>
    <ds:schemaRef ds:uri="47a28104-336f-447d-946e-e305ac2bcd47"/>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TotalTime>
  <Words>744</Words>
  <Application>Microsoft Office PowerPoint</Application>
  <PresentationFormat>Breedbeeld</PresentationFormat>
  <Paragraphs>99</Paragraphs>
  <Slides>17</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Akko W01 Regular</vt:lpstr>
      <vt:lpstr>Arial</vt:lpstr>
      <vt:lpstr>Calibri</vt:lpstr>
      <vt:lpstr>Calibri Light</vt:lpstr>
      <vt:lpstr>Wingdings</vt:lpstr>
      <vt:lpstr>Thema1</vt:lpstr>
      <vt:lpstr>1_Helicon thema</vt:lpstr>
      <vt:lpstr>Les 5 Stad en Wijk lj1 p1  30 september</vt:lpstr>
      <vt:lpstr>Wat hebben we al gedaan: </vt:lpstr>
      <vt:lpstr>PowerPoint-presentatie</vt:lpstr>
      <vt:lpstr>De mensen in de wijken:  bewoners, doelgroepen Demografie + deskresearch voor de data</vt:lpstr>
      <vt:lpstr>PowerPoint-presentatie</vt:lpstr>
      <vt:lpstr>Bewonersparticipatie </vt:lpstr>
      <vt:lpstr>Sociale cohesie</vt:lpstr>
      <vt:lpstr>En daar is ‘ie weer: </vt:lpstr>
      <vt:lpstr>Opdracht:</vt:lpstr>
      <vt:lpstr>Verbeterplannen maken.</vt:lpstr>
      <vt:lpstr>Stap 1 om de leefbaarheid in je wijk te versterken:</vt:lpstr>
      <vt:lpstr>Stap 2: de aanpak van de knelpunten</vt:lpstr>
      <vt:lpstr>PowerPoint-presentatie</vt:lpstr>
      <vt:lpstr>Stap 3: input verzamelen </vt:lpstr>
      <vt:lpstr>Richtingen van oplossingen: </vt:lpstr>
      <vt:lpstr>Stap 4: keuze maken &amp; uitwerken</vt:lpstr>
      <vt:lpstr>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Stad en Wijk lj1 p1  23 september</dc:title>
  <dc:creator>Pascalle Cup</dc:creator>
  <cp:lastModifiedBy>Pascalle Cup</cp:lastModifiedBy>
  <cp:revision>6</cp:revision>
  <dcterms:created xsi:type="dcterms:W3CDTF">2020-09-22T07:18:37Z</dcterms:created>
  <dcterms:modified xsi:type="dcterms:W3CDTF">2020-09-29T09:46:37Z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